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גיליון1!$C$2</c:f>
              <c:strCache>
                <c:ptCount val="1"/>
                <c:pt idx="0">
                  <c:v>Low</c:v>
                </c:pt>
              </c:strCache>
            </c:strRef>
          </c:tx>
          <c:invertIfNegative val="0"/>
          <c:cat>
            <c:strRef>
              <c:f>גיליון1!$B$3:$B$4</c:f>
              <c:strCache>
                <c:ptCount val="2"/>
                <c:pt idx="0">
                  <c:v>CHADS2</c:v>
                </c:pt>
                <c:pt idx="1">
                  <c:v>CHA2DS2_VASC</c:v>
                </c:pt>
              </c:strCache>
            </c:strRef>
          </c:cat>
          <c:val>
            <c:numRef>
              <c:f>גיליון1!$C$3:$C$4</c:f>
              <c:numCache>
                <c:formatCode>0.00%</c:formatCode>
                <c:ptCount val="2"/>
                <c:pt idx="0">
                  <c:v>0.122</c:v>
                </c:pt>
                <c:pt idx="1">
                  <c:v>4.3999999999999997E-2</c:v>
                </c:pt>
              </c:numCache>
            </c:numRef>
          </c:val>
        </c:ser>
        <c:ser>
          <c:idx val="1"/>
          <c:order val="1"/>
          <c:tx>
            <c:strRef>
              <c:f>גיליון1!$D$2</c:f>
              <c:strCache>
                <c:ptCount val="1"/>
                <c:pt idx="0">
                  <c:v>Intermediate</c:v>
                </c:pt>
              </c:strCache>
            </c:strRef>
          </c:tx>
          <c:invertIfNegative val="0"/>
          <c:cat>
            <c:strRef>
              <c:f>גיליון1!$B$3:$B$4</c:f>
              <c:strCache>
                <c:ptCount val="2"/>
                <c:pt idx="0">
                  <c:v>CHADS2</c:v>
                </c:pt>
                <c:pt idx="1">
                  <c:v>CHA2DS2_VASC</c:v>
                </c:pt>
              </c:strCache>
            </c:strRef>
          </c:cat>
          <c:val>
            <c:numRef>
              <c:f>גיליון1!$D$3:$D$4</c:f>
              <c:numCache>
                <c:formatCode>0.00%</c:formatCode>
                <c:ptCount val="2"/>
                <c:pt idx="0" formatCode="0%">
                  <c:v>0.22</c:v>
                </c:pt>
                <c:pt idx="1">
                  <c:v>8.8999999999999996E-2</c:v>
                </c:pt>
              </c:numCache>
            </c:numRef>
          </c:val>
        </c:ser>
        <c:ser>
          <c:idx val="2"/>
          <c:order val="2"/>
          <c:tx>
            <c:strRef>
              <c:f>גיליון1!$E$2</c:f>
              <c:strCache>
                <c:ptCount val="1"/>
                <c:pt idx="0">
                  <c:v>High</c:v>
                </c:pt>
              </c:strCache>
            </c:strRef>
          </c:tx>
          <c:invertIfNegative val="0"/>
          <c:cat>
            <c:strRef>
              <c:f>גיליון1!$B$3:$B$4</c:f>
              <c:strCache>
                <c:ptCount val="2"/>
                <c:pt idx="0">
                  <c:v>CHADS2</c:v>
                </c:pt>
                <c:pt idx="1">
                  <c:v>CHA2DS2_VASC</c:v>
                </c:pt>
              </c:strCache>
            </c:strRef>
          </c:cat>
          <c:val>
            <c:numRef>
              <c:f>גיליון1!$E$3:$E$4</c:f>
              <c:numCache>
                <c:formatCode>0.00%</c:formatCode>
                <c:ptCount val="2"/>
                <c:pt idx="0">
                  <c:v>0.65700000000000003</c:v>
                </c:pt>
                <c:pt idx="1">
                  <c:v>0.86699999999999999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00562176"/>
        <c:axId val="200564096"/>
      </c:barChart>
      <c:catAx>
        <c:axId val="200562176"/>
        <c:scaling>
          <c:orientation val="minMax"/>
        </c:scaling>
        <c:delete val="0"/>
        <c:axPos val="b"/>
        <c:majorTickMark val="none"/>
        <c:minorTickMark val="none"/>
        <c:tickLblPos val="nextTo"/>
        <c:crossAx val="200564096"/>
        <c:crosses val="autoZero"/>
        <c:auto val="1"/>
        <c:lblAlgn val="ctr"/>
        <c:lblOffset val="100"/>
        <c:noMultiLvlLbl val="0"/>
      </c:catAx>
      <c:valAx>
        <c:axId val="200564096"/>
        <c:scaling>
          <c:orientation val="minMax"/>
          <c:max val="1"/>
        </c:scaling>
        <c:delete val="0"/>
        <c:axPos val="l"/>
        <c:numFmt formatCode="0.00%" sourceLinked="1"/>
        <c:majorTickMark val="none"/>
        <c:minorTickMark val="none"/>
        <c:tickLblPos val="nextTo"/>
        <c:crossAx val="2005621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6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8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3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8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54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4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8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9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5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2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99B92-0F1B-4D48-845E-EEECF2C5CDDE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3A9C5-352C-4FD8-AA5C-F91B790C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8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תרשים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81232"/>
              </p:ext>
            </p:extLst>
          </p:nvPr>
        </p:nvGraphicFramePr>
        <p:xfrm>
          <a:off x="248227" y="294409"/>
          <a:ext cx="8647545" cy="6269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490927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‫הצגה על המסך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Moti Haim</dc:creator>
  <cp:lastModifiedBy>Moti Haim</cp:lastModifiedBy>
  <cp:revision>4</cp:revision>
  <dcterms:created xsi:type="dcterms:W3CDTF">2013-06-02T18:48:37Z</dcterms:created>
  <dcterms:modified xsi:type="dcterms:W3CDTF">2013-06-22T15:54:06Z</dcterms:modified>
</cp:coreProperties>
</file>